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 varScale="1">
        <p:scale>
          <a:sx n="91" d="100"/>
          <a:sy n="91" d="100"/>
        </p:scale>
        <p:origin x="9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51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8486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311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2081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502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878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684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241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340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11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29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B1C603-E0AE-405F-9994-C31400D74DD9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530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E685030-19D0-1D99-1C02-E905A13FA3FC}"/>
              </a:ext>
            </a:extLst>
          </p:cNvPr>
          <p:cNvSpPr/>
          <p:nvPr/>
        </p:nvSpPr>
        <p:spPr>
          <a:xfrm>
            <a:off x="321087" y="301890"/>
            <a:ext cx="8501826" cy="625421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B595A18-65D2-BA18-1134-A358BB3E7BD9}"/>
              </a:ext>
            </a:extLst>
          </p:cNvPr>
          <p:cNvSpPr txBox="1"/>
          <p:nvPr/>
        </p:nvSpPr>
        <p:spPr>
          <a:xfrm>
            <a:off x="942320" y="3136612"/>
            <a:ext cx="75455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/>
              <a:t>名古屋オフィス移転のお知らせ</a:t>
            </a:r>
          </a:p>
        </p:txBody>
      </p:sp>
    </p:spTree>
    <p:extLst>
      <p:ext uri="{BB962C8B-B14F-4D97-AF65-F5344CB8AC3E}">
        <p14:creationId xmlns:p14="http://schemas.microsoft.com/office/powerpoint/2010/main" val="2787868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14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田中　めぐみ</dc:creator>
  <cp:lastModifiedBy>田中　めぐみ</cp:lastModifiedBy>
  <cp:revision>1</cp:revision>
  <dcterms:created xsi:type="dcterms:W3CDTF">2025-09-03T06:05:56Z</dcterms:created>
  <dcterms:modified xsi:type="dcterms:W3CDTF">2025-09-03T06:10:35Z</dcterms:modified>
</cp:coreProperties>
</file>