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51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48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1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08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02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87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68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4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34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29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B1C603-E0AE-405F-9994-C31400D74DD9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E98E7F-4DC6-448A-A1A5-D57A0102C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53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B595A18-65D2-BA18-1134-A358BB3E7BD9}"/>
              </a:ext>
            </a:extLst>
          </p:cNvPr>
          <p:cNvSpPr txBox="1"/>
          <p:nvPr/>
        </p:nvSpPr>
        <p:spPr>
          <a:xfrm>
            <a:off x="942320" y="3136612"/>
            <a:ext cx="7545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/>
              <a:t>環境展出展のお知らせ</a:t>
            </a:r>
          </a:p>
        </p:txBody>
      </p:sp>
    </p:spTree>
    <p:extLst>
      <p:ext uri="{BB962C8B-B14F-4D97-AF65-F5344CB8AC3E}">
        <p14:creationId xmlns:p14="http://schemas.microsoft.com/office/powerpoint/2010/main" val="2787868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　めぐみ</dc:creator>
  <cp:lastModifiedBy>田中　めぐみ</cp:lastModifiedBy>
  <cp:revision>5</cp:revision>
  <dcterms:created xsi:type="dcterms:W3CDTF">2025-09-03T06:05:56Z</dcterms:created>
  <dcterms:modified xsi:type="dcterms:W3CDTF">2026-04-26T23:16:42Z</dcterms:modified>
</cp:coreProperties>
</file>