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50" r:id="rId1"/>
    <p:sldMasterId id="2147483652" r:id="rId2"/>
    <p:sldMasterId id="2147483654" r:id="rId3"/>
  </p:sldMasterIdLst>
  <p:notesMasterIdLst>
    <p:notesMasterId r:id="rId5"/>
  </p:notesMasterIdLst>
  <p:sldIdLst>
    <p:sldId id="271" r:id="rId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3" autoAdjust="0"/>
    <p:restoredTop sz="94727" autoAdjust="0"/>
  </p:normalViewPr>
  <p:slideViewPr>
    <p:cSldViewPr snapToGrid="0" showGuides="1">
      <p:cViewPr varScale="1">
        <p:scale>
          <a:sx n="91" d="100"/>
          <a:sy n="91" d="100"/>
        </p:scale>
        <p:origin x="860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21" d="100"/>
          <a:sy n="121" d="100"/>
        </p:scale>
        <p:origin x="4304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CCECD7-BC67-C24A-990A-B8C8A5CFDAFB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ECFD3C-28CC-3244-8AB3-D50849AD9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678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>
            <a:extLst>
              <a:ext uri="{FF2B5EF4-FFF2-40B4-BE49-F238E27FC236}">
                <a16:creationId xmlns:a16="http://schemas.microsoft.com/office/drawing/2014/main" id="{2333D09C-8B8B-28AB-DDA3-3A0030593F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5888" y="2097088"/>
            <a:ext cx="7398543" cy="1477002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</a:lstStyle>
          <a:p>
            <a:r>
              <a:rPr kumimoji="1" lang="ja-JP" altLang="en-US"/>
              <a:t>扉タイトル</a:t>
            </a:r>
          </a:p>
        </p:txBody>
      </p:sp>
      <p:pic>
        <p:nvPicPr>
          <p:cNvPr id="5" name="図 4" descr="ロゴ&#10;&#10;自動的に生成された説明">
            <a:extLst>
              <a:ext uri="{FF2B5EF4-FFF2-40B4-BE49-F238E27FC236}">
                <a16:creationId xmlns:a16="http://schemas.microsoft.com/office/drawing/2014/main" id="{F6F72093-A616-7B65-1E26-A632A53047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4406" y="5516563"/>
            <a:ext cx="1810819" cy="896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145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F5A87B-4B55-75EB-F20B-BC0270911B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ja-JP" altLang="en-US"/>
              <a:t>本文タイトル</a:t>
            </a:r>
          </a:p>
        </p:txBody>
      </p:sp>
      <p:sp>
        <p:nvSpPr>
          <p:cNvPr id="8" name="テキスト プレースホルダー 2">
            <a:extLst>
              <a:ext uri="{FF2B5EF4-FFF2-40B4-BE49-F238E27FC236}">
                <a16:creationId xmlns:a16="http://schemas.microsoft.com/office/drawing/2014/main" id="{C2CE72D8-98C4-8ED6-E605-EBF8C0612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54" y="944564"/>
            <a:ext cx="8397478" cy="561657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828617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エン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39272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088DA29-42A5-E54F-CAB6-40125059F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5887" y="2097088"/>
            <a:ext cx="7398544" cy="1476375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9B6235A-FB00-C9E9-2B8B-2E73E68614FA}"/>
              </a:ext>
            </a:extLst>
          </p:cNvPr>
          <p:cNvSpPr txBox="1"/>
          <p:nvPr userDrawn="1"/>
        </p:nvSpPr>
        <p:spPr>
          <a:xfrm>
            <a:off x="398860" y="6684705"/>
            <a:ext cx="1322478" cy="6925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1" lang="en-US" altLang="ja-JP" sz="450" b="0" i="0" dirty="0">
                <a:latin typeface="Arial" panose="020B0604020202020204" pitchFamily="34" charset="0"/>
                <a:cs typeface="Arial" panose="020B0604020202020204" pitchFamily="34" charset="0"/>
              </a:rPr>
              <a:t>© 2025 NCT Material Co., Ltd. All rights reserved. </a:t>
            </a:r>
            <a:endParaRPr kumimoji="1" lang="ja-JP" altLang="en-US" sz="45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DBB0CE6-0250-D706-ED3F-0765AB3180D5}"/>
              </a:ext>
            </a:extLst>
          </p:cNvPr>
          <p:cNvSpPr txBox="1"/>
          <p:nvPr userDrawn="1"/>
        </p:nvSpPr>
        <p:spPr>
          <a:xfrm>
            <a:off x="202548" y="6642000"/>
            <a:ext cx="118800" cy="11541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/>
            <a:fld id="{F7F79CE5-3CDB-4A62-A8B5-D5A1CCB8109E}" type="slidenum">
              <a:rPr kumimoji="1" lang="ja-JP" altLang="en-US" sz="7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 UI"/>
                <a:cs typeface="Arial" panose="020B0604020202020204" pitchFamily="34" charset="0"/>
              </a:rPr>
              <a:pPr algn="r"/>
              <a:t>‹#›</a:t>
            </a:fld>
            <a:endParaRPr lang="ja-JP" altLang="en-US" sz="135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F1C708AE-C022-60E9-3FE9-D26B90F6941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9569" y="-7937"/>
            <a:ext cx="26543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908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hf hdr="0" ftr="0" dt="0"/>
  <p:txStyles>
    <p:titleStyle>
      <a:lvl1pPr algn="l" defTabSz="685800" rtl="0" eaLnBrk="1" latinLnBrk="0" hangingPunct="1">
        <a:lnSpc>
          <a:spcPct val="110000"/>
        </a:lnSpc>
        <a:spcBef>
          <a:spcPct val="0"/>
        </a:spcBef>
        <a:buNone/>
        <a:defRPr kumimoji="1"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4" pos="244" userDrawn="1">
          <p15:clr>
            <a:srgbClr val="F26B43"/>
          </p15:clr>
        </p15:guide>
        <p15:guide id="5" orient="horz" pos="4269" userDrawn="1">
          <p15:clr>
            <a:srgbClr val="F26B43"/>
          </p15:clr>
        </p15:guide>
        <p15:guide id="7" pos="5534" userDrawn="1">
          <p15:clr>
            <a:srgbClr val="F26B43"/>
          </p15:clr>
        </p15:guide>
        <p15:guide id="8" orient="horz" pos="2251" userDrawn="1">
          <p15:clr>
            <a:srgbClr val="F26B43"/>
          </p15:clr>
        </p15:guide>
        <p15:guide id="9" pos="873" userDrawn="1">
          <p15:clr>
            <a:srgbClr val="F26B43"/>
          </p15:clr>
        </p15:guide>
        <p15:guide id="10" orient="horz" pos="1321" userDrawn="1">
          <p15:clr>
            <a:srgbClr val="F26B43"/>
          </p15:clr>
        </p15:guide>
        <p15:guide id="11" orient="horz" pos="3974" userDrawn="1">
          <p15:clr>
            <a:srgbClr val="F26B43"/>
          </p15:clr>
        </p15:guide>
        <p15:guide id="12" orient="horz" pos="347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088DA29-42A5-E54F-CAB6-40125059F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776" y="368301"/>
            <a:ext cx="7890656" cy="3619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9B6235A-FB00-C9E9-2B8B-2E73E68614FA}"/>
              </a:ext>
            </a:extLst>
          </p:cNvPr>
          <p:cNvSpPr txBox="1"/>
          <p:nvPr userDrawn="1"/>
        </p:nvSpPr>
        <p:spPr>
          <a:xfrm>
            <a:off x="398860" y="6684705"/>
            <a:ext cx="1287212" cy="6925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1" lang="en-US" altLang="ja-JP" sz="450" b="0" i="0" dirty="0">
                <a:latin typeface="Arial" panose="020B0604020202020204" pitchFamily="34" charset="0"/>
                <a:cs typeface="Arial" panose="020B0604020202020204" pitchFamily="34" charset="0"/>
              </a:rPr>
              <a:t>© 2025 NCT Material Co., Ltd. All rights reserved. </a:t>
            </a:r>
            <a:endParaRPr kumimoji="1" lang="ja-JP" altLang="en-US" sz="45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テキスト プレースホルダー 2">
            <a:extLst>
              <a:ext uri="{FF2B5EF4-FFF2-40B4-BE49-F238E27FC236}">
                <a16:creationId xmlns:a16="http://schemas.microsoft.com/office/drawing/2014/main" id="{1D3385C7-4901-09CE-CCBC-0B7CF578D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6954" y="944564"/>
            <a:ext cx="8397477" cy="56165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D972299-7DA1-AF38-E7C9-A50B446E0B1E}"/>
              </a:ext>
            </a:extLst>
          </p:cNvPr>
          <p:cNvSpPr txBox="1"/>
          <p:nvPr userDrawn="1"/>
        </p:nvSpPr>
        <p:spPr>
          <a:xfrm>
            <a:off x="202548" y="6642000"/>
            <a:ext cx="118800" cy="11541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/>
            <a:fld id="{F7F79CE5-3CDB-4A62-A8B5-D5A1CCB8109E}" type="slidenum">
              <a:rPr kumimoji="1" lang="ja-JP" altLang="en-US" sz="7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 UI"/>
                <a:cs typeface="Arial" panose="020B0604020202020204" pitchFamily="34" charset="0"/>
              </a:rPr>
              <a:pPr algn="r"/>
              <a:t>‹#›</a:t>
            </a:fld>
            <a:endParaRPr lang="ja-JP" altLang="en-US" sz="135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44868647-80FA-B701-1E6F-2D3E9491B4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9568" y="-7936"/>
            <a:ext cx="698499" cy="73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593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hf hdr="0" ftr="0" dt="0"/>
  <p:txStyles>
    <p:titleStyle>
      <a:lvl1pPr algn="l" defTabSz="685800" rtl="0" eaLnBrk="1" latinLnBrk="0" hangingPunct="1">
        <a:lnSpc>
          <a:spcPct val="110000"/>
        </a:lnSpc>
        <a:spcBef>
          <a:spcPct val="0"/>
        </a:spcBef>
        <a:buNone/>
        <a:defRPr kumimoji="1" sz="1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None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270000" indent="-135000" algn="l" defTabSz="6858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405000" indent="-135000" algn="l" defTabSz="6858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540000" indent="-135000" algn="l" defTabSz="6858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675000" indent="-135000" algn="l" defTabSz="6858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2880" userDrawn="1">
          <p15:clr>
            <a:srgbClr val="F26B43"/>
          </p15:clr>
        </p15:guide>
        <p15:guide id="4" pos="244" userDrawn="1">
          <p15:clr>
            <a:srgbClr val="F26B43"/>
          </p15:clr>
        </p15:guide>
        <p15:guide id="5" orient="horz" pos="4269" userDrawn="1">
          <p15:clr>
            <a:srgbClr val="F26B43"/>
          </p15:clr>
        </p15:guide>
        <p15:guide id="7" pos="5534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  <p15:guide id="10" orient="horz" pos="595" userDrawn="1">
          <p15:clr>
            <a:srgbClr val="F26B43"/>
          </p15:clr>
        </p15:guide>
        <p15:guide id="11" orient="horz" pos="459" userDrawn="1">
          <p15:clr>
            <a:srgbClr val="F26B43"/>
          </p15:clr>
        </p15:guide>
        <p15:guide id="12" orient="horz" pos="232" userDrawn="1">
          <p15:clr>
            <a:srgbClr val="F26B43"/>
          </p15:clr>
        </p15:guide>
        <p15:guide id="13" orient="horz" pos="4133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9B6235A-FB00-C9E9-2B8B-2E73E68614FA}"/>
              </a:ext>
            </a:extLst>
          </p:cNvPr>
          <p:cNvSpPr txBox="1"/>
          <p:nvPr userDrawn="1"/>
        </p:nvSpPr>
        <p:spPr>
          <a:xfrm>
            <a:off x="398860" y="6684705"/>
            <a:ext cx="1322478" cy="6925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1" lang="en-US" altLang="ja-JP" sz="450" b="0" i="0" dirty="0">
                <a:latin typeface="Arial" panose="020B0604020202020204" pitchFamily="34" charset="0"/>
                <a:cs typeface="Arial" panose="020B0604020202020204" pitchFamily="34" charset="0"/>
              </a:rPr>
              <a:t>© 2025 NCT Material Co., Ltd. All rights reserved. </a:t>
            </a:r>
            <a:endParaRPr kumimoji="1" lang="ja-JP" altLang="en-US" sz="45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A5ADB41-BFEE-FBCE-6134-2AF690D42F3E}"/>
              </a:ext>
            </a:extLst>
          </p:cNvPr>
          <p:cNvSpPr txBox="1"/>
          <p:nvPr userDrawn="1"/>
        </p:nvSpPr>
        <p:spPr>
          <a:xfrm>
            <a:off x="202548" y="6642000"/>
            <a:ext cx="118800" cy="11541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/>
            <a:fld id="{F7F79CE5-3CDB-4A62-A8B5-D5A1CCB8109E}" type="slidenum">
              <a:rPr kumimoji="1" lang="ja-JP" altLang="en-US" sz="7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 UI"/>
                <a:cs typeface="Arial" panose="020B0604020202020204" pitchFamily="34" charset="0"/>
              </a:rPr>
              <a:pPr algn="r"/>
              <a:t>‹#›</a:t>
            </a:fld>
            <a:endParaRPr lang="ja-JP" altLang="en-US" sz="1350"/>
          </a:p>
        </p:txBody>
      </p:sp>
      <p:pic>
        <p:nvPicPr>
          <p:cNvPr id="5" name="図 4" descr="ロゴ&#10;&#10;自動的に生成された説明">
            <a:extLst>
              <a:ext uri="{FF2B5EF4-FFF2-40B4-BE49-F238E27FC236}">
                <a16:creationId xmlns:a16="http://schemas.microsoft.com/office/drawing/2014/main" id="{B2A53AA5-B4E9-5165-DE1E-22DFD774EF1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363" y="2377023"/>
            <a:ext cx="3696592" cy="2103953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66FFA04C-A0D9-70F3-BDEB-3748A3E59E7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0" y="0"/>
            <a:ext cx="4533900" cy="631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460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hf hdr="0" ftr="0" dt="0"/>
  <p:txStyles>
    <p:titleStyle>
      <a:lvl1pPr algn="l" defTabSz="685800" rtl="0" eaLnBrk="1" latinLnBrk="0" hangingPunct="1">
        <a:lnSpc>
          <a:spcPct val="110000"/>
        </a:lnSpc>
        <a:spcBef>
          <a:spcPct val="0"/>
        </a:spcBef>
        <a:buNone/>
        <a:defRPr kumimoji="1"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5" orient="horz" pos="3974" userDrawn="1">
          <p15:clr>
            <a:srgbClr val="F26B43"/>
          </p15:clr>
        </p15:guide>
        <p15:guide id="6" pos="754" userDrawn="1">
          <p15:clr>
            <a:srgbClr val="F26B43"/>
          </p15:clr>
        </p15:guide>
        <p15:guide id="7" pos="2914" userDrawn="1">
          <p15:clr>
            <a:srgbClr val="F26B43"/>
          </p15:clr>
        </p15:guide>
        <p15:guide id="8" orient="horz" pos="3294" userDrawn="1">
          <p15:clr>
            <a:srgbClr val="F26B43"/>
          </p15:clr>
        </p15:guide>
        <p15:guide id="9" pos="5465" userDrawn="1">
          <p15:clr>
            <a:srgbClr val="F26B43"/>
          </p15:clr>
        </p15:guide>
        <p15:guide id="10" pos="4275" userDrawn="1">
          <p15:clr>
            <a:srgbClr val="F26B43"/>
          </p15:clr>
        </p15:guide>
        <p15:guide id="11" orient="horz" pos="426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D93214-2764-B609-19CE-BA5A198EE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2026NEW</a:t>
            </a:r>
            <a:r>
              <a:rPr kumimoji="1" lang="ja-JP" altLang="en-US" dirty="0"/>
              <a:t>環境展に</a:t>
            </a:r>
            <a:r>
              <a:rPr kumimoji="1" lang="en-US" altLang="ja-JP" dirty="0"/>
              <a:t>AI</a:t>
            </a:r>
            <a:r>
              <a:rPr kumimoji="1" lang="ja-JP" altLang="en-US" dirty="0"/>
              <a:t>ロボットアーム選別機を展示します</a:t>
            </a:r>
          </a:p>
        </p:txBody>
      </p:sp>
      <p:pic>
        <p:nvPicPr>
          <p:cNvPr id="5" name="コンテンツ プレースホルダー 4">
            <a:extLst>
              <a:ext uri="{FF2B5EF4-FFF2-40B4-BE49-F238E27FC236}">
                <a16:creationId xmlns:a16="http://schemas.microsoft.com/office/drawing/2014/main" id="{58FD0161-B137-E520-A7B9-54D342AAF4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0095" y="730250"/>
            <a:ext cx="6223790" cy="4916794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8B82CCF-E2DC-9DB6-3998-091D78A90E4B}"/>
              </a:ext>
            </a:extLst>
          </p:cNvPr>
          <p:cNvSpPr txBox="1"/>
          <p:nvPr/>
        </p:nvSpPr>
        <p:spPr>
          <a:xfrm>
            <a:off x="6233276" y="1323563"/>
            <a:ext cx="2611966" cy="36259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ja-JP" altLang="en-US" dirty="0"/>
              <a:t>・</a:t>
            </a:r>
            <a:r>
              <a:rPr lang="en-US" altLang="ja-JP" dirty="0"/>
              <a:t>CCD</a:t>
            </a:r>
            <a:r>
              <a:rPr lang="ja-JP" altLang="en-US" dirty="0"/>
              <a:t>カメラ搭載</a:t>
            </a:r>
            <a:endParaRPr lang="en-US" altLang="ja-JP" dirty="0"/>
          </a:p>
          <a:p>
            <a:pPr algn="l">
              <a:lnSpc>
                <a:spcPct val="110000"/>
              </a:lnSpc>
            </a:pPr>
            <a:endParaRPr lang="en-US" altLang="ja-JP" dirty="0"/>
          </a:p>
          <a:p>
            <a:pPr algn="l">
              <a:lnSpc>
                <a:spcPct val="110000"/>
              </a:lnSpc>
            </a:pPr>
            <a:r>
              <a:rPr lang="ja-JP" altLang="en-US" dirty="0"/>
              <a:t>・黒色ワークも選別可能</a:t>
            </a:r>
            <a:endParaRPr lang="en-US" altLang="ja-JP" dirty="0"/>
          </a:p>
          <a:p>
            <a:pPr algn="l">
              <a:lnSpc>
                <a:spcPct val="110000"/>
              </a:lnSpc>
            </a:pPr>
            <a:endParaRPr lang="en-US" altLang="ja-JP" dirty="0"/>
          </a:p>
          <a:p>
            <a:pPr algn="l">
              <a:lnSpc>
                <a:spcPct val="110000"/>
              </a:lnSpc>
            </a:pPr>
            <a:r>
              <a:rPr kumimoji="1" lang="ja-JP" altLang="en-US" dirty="0"/>
              <a:t>・</a:t>
            </a:r>
            <a:r>
              <a:rPr kumimoji="1" lang="en-US" altLang="ja-JP" dirty="0"/>
              <a:t>55PPM</a:t>
            </a:r>
            <a:r>
              <a:rPr kumimoji="1" lang="ja-JP" altLang="en-US" dirty="0"/>
              <a:t>のハイスピード選別</a:t>
            </a:r>
            <a:endParaRPr kumimoji="1" lang="en-US" altLang="ja-JP" dirty="0"/>
          </a:p>
          <a:p>
            <a:pPr algn="l">
              <a:lnSpc>
                <a:spcPct val="110000"/>
              </a:lnSpc>
            </a:pPr>
            <a:endParaRPr kumimoji="1" lang="en-US" altLang="ja-JP" dirty="0"/>
          </a:p>
          <a:p>
            <a:pPr algn="l">
              <a:lnSpc>
                <a:spcPct val="110000"/>
              </a:lnSpc>
            </a:pPr>
            <a:r>
              <a:rPr lang="ja-JP" altLang="en-US" dirty="0"/>
              <a:t>・</a:t>
            </a:r>
            <a:r>
              <a:rPr lang="en-US" altLang="ja-JP" dirty="0"/>
              <a:t>97%</a:t>
            </a:r>
            <a:r>
              <a:rPr lang="ja-JP" altLang="en-US" dirty="0"/>
              <a:t>の高精度検知</a:t>
            </a:r>
            <a:endParaRPr lang="en-US" altLang="ja-JP" dirty="0"/>
          </a:p>
          <a:p>
            <a:pPr algn="l">
              <a:lnSpc>
                <a:spcPct val="110000"/>
              </a:lnSpc>
            </a:pPr>
            <a:endParaRPr lang="en-US" altLang="ja-JP" dirty="0"/>
          </a:p>
          <a:p>
            <a:pPr algn="l">
              <a:lnSpc>
                <a:spcPct val="110000"/>
              </a:lnSpc>
            </a:pPr>
            <a:r>
              <a:rPr lang="ja-JP" altLang="en-US" dirty="0"/>
              <a:t>・プラスチック、ガラス、金属、</a:t>
            </a:r>
            <a:endParaRPr lang="en-US" altLang="ja-JP" dirty="0"/>
          </a:p>
          <a:p>
            <a:pPr algn="l">
              <a:lnSpc>
                <a:spcPct val="110000"/>
              </a:lnSpc>
            </a:pPr>
            <a:r>
              <a:rPr lang="ja-JP" altLang="en-US" dirty="0"/>
              <a:t>紙、陶器、繊維の分別に</a:t>
            </a:r>
            <a:endParaRPr lang="en-US" altLang="ja-JP" dirty="0"/>
          </a:p>
          <a:p>
            <a:pPr algn="l">
              <a:lnSpc>
                <a:spcPct val="110000"/>
              </a:lnSpc>
            </a:pPr>
            <a:endParaRPr lang="en-US" altLang="ja-JP" dirty="0"/>
          </a:p>
          <a:p>
            <a:pPr algn="l">
              <a:lnSpc>
                <a:spcPct val="110000"/>
              </a:lnSpc>
            </a:pPr>
            <a:endParaRPr kumimoji="1" lang="ja-JP" altLang="en-US" dirty="0" err="1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51CBDA6-4DEC-6382-1DA2-DF00E398CC4B}"/>
              </a:ext>
            </a:extLst>
          </p:cNvPr>
          <p:cNvSpPr txBox="1"/>
          <p:nvPr/>
        </p:nvSpPr>
        <p:spPr>
          <a:xfrm>
            <a:off x="405535" y="5944879"/>
            <a:ext cx="8378897" cy="36574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kumimoji="1" lang="ja-JP" alt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FFFF00"/>
                </a:highlight>
              </a:rPr>
              <a:t>東京ビックサイト　東７ホール　</a:t>
            </a:r>
            <a:r>
              <a:rPr kumimoji="1" lang="en-US" altLang="ja-JP" sz="2400" dirty="0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FFFF00"/>
                </a:highlight>
              </a:rPr>
              <a:t>J706</a:t>
            </a:r>
            <a:r>
              <a:rPr kumimoji="1" lang="ja-JP" alt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FFFF00"/>
                </a:highlight>
              </a:rPr>
              <a:t>ブースにて実機をぜひご覧ください</a:t>
            </a:r>
          </a:p>
        </p:txBody>
      </p:sp>
    </p:spTree>
    <p:extLst>
      <p:ext uri="{BB962C8B-B14F-4D97-AF65-F5344CB8AC3E}">
        <p14:creationId xmlns:p14="http://schemas.microsoft.com/office/powerpoint/2010/main" val="2969394284"/>
      </p:ext>
    </p:extLst>
  </p:cSld>
  <p:clrMapOvr>
    <a:masterClrMapping/>
  </p:clrMapOvr>
</p:sld>
</file>

<file path=ppt/theme/theme1.xml><?xml version="1.0" encoding="utf-8"?>
<a:theme xmlns:a="http://schemas.openxmlformats.org/drawingml/2006/main" name="扉">
  <a:themeElements>
    <a:clrScheme name="NCT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249C"/>
      </a:accent1>
      <a:accent2>
        <a:srgbClr val="009EE5"/>
      </a:accent2>
      <a:accent3>
        <a:srgbClr val="919191"/>
      </a:accent3>
      <a:accent4>
        <a:srgbClr val="EA7600"/>
      </a:accent4>
      <a:accent5>
        <a:srgbClr val="009681"/>
      </a:accent5>
      <a:accent6>
        <a:srgbClr val="E4002B"/>
      </a:accent6>
      <a:hlink>
        <a:srgbClr val="009EE5"/>
      </a:hlink>
      <a:folHlink>
        <a:srgbClr val="EA7600"/>
      </a:folHlink>
    </a:clrScheme>
    <a:fontScheme name="NCT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CT_PPT_Template_Group" id="{F2F3C053-03D7-E04E-BE13-9739924AC467}" vid="{1AE46875-9576-CD4B-BEE4-D2B482F5BA59}"/>
    </a:ext>
  </a:extLst>
</a:theme>
</file>

<file path=ppt/theme/theme2.xml><?xml version="1.0" encoding="utf-8"?>
<a:theme xmlns:a="http://schemas.openxmlformats.org/drawingml/2006/main" name="本文">
  <a:themeElements>
    <a:clrScheme name="NCT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249C"/>
      </a:accent1>
      <a:accent2>
        <a:srgbClr val="009EE5"/>
      </a:accent2>
      <a:accent3>
        <a:srgbClr val="919191"/>
      </a:accent3>
      <a:accent4>
        <a:srgbClr val="EA7600"/>
      </a:accent4>
      <a:accent5>
        <a:srgbClr val="009681"/>
      </a:accent5>
      <a:accent6>
        <a:srgbClr val="E4002B"/>
      </a:accent6>
      <a:hlink>
        <a:srgbClr val="009EE5"/>
      </a:hlink>
      <a:folHlink>
        <a:srgbClr val="EA7600"/>
      </a:folHlink>
    </a:clrScheme>
    <a:fontScheme name="NCT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lnSpc>
            <a:spcPct val="110000"/>
          </a:lnSpc>
          <a:defRPr kumimoji="1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CT_PPT_Template_Group" id="{F2F3C053-03D7-E04E-BE13-9739924AC467}" vid="{254FBE54-B821-8B4B-8622-EF6331E647E2}"/>
    </a:ext>
  </a:extLst>
</a:theme>
</file>

<file path=ppt/theme/theme3.xml><?xml version="1.0" encoding="utf-8"?>
<a:theme xmlns:a="http://schemas.openxmlformats.org/drawingml/2006/main" name="エンド">
  <a:themeElements>
    <a:clrScheme name="NCT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249C"/>
      </a:accent1>
      <a:accent2>
        <a:srgbClr val="009EE5"/>
      </a:accent2>
      <a:accent3>
        <a:srgbClr val="919191"/>
      </a:accent3>
      <a:accent4>
        <a:srgbClr val="EA7600"/>
      </a:accent4>
      <a:accent5>
        <a:srgbClr val="009681"/>
      </a:accent5>
      <a:accent6>
        <a:srgbClr val="E4002B"/>
      </a:accent6>
      <a:hlink>
        <a:srgbClr val="009EE5"/>
      </a:hlink>
      <a:folHlink>
        <a:srgbClr val="EA7600"/>
      </a:folHlink>
    </a:clrScheme>
    <a:fontScheme name="NCT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CT_PPT_Template_Group" id="{F2F3C053-03D7-E04E-BE13-9739924AC467}" vid="{C7CFF13D-4557-2644-87BC-78BADA681882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NCT_PPT_Template_Group</Template>
  <TotalTime>341</TotalTime>
  <Words>58</Words>
  <Application>Microsoft Office PowerPoint</Application>
  <PresentationFormat>画面に合わせる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扉</vt:lpstr>
      <vt:lpstr>本文</vt:lpstr>
      <vt:lpstr>エンド</vt:lpstr>
      <vt:lpstr>2026NEW環境展にAIロボットアーム選別機を展示します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齋藤　英里</dc:creator>
  <cp:lastModifiedBy>松田　俊平</cp:lastModifiedBy>
  <cp:revision>10</cp:revision>
  <dcterms:created xsi:type="dcterms:W3CDTF">2024-08-20T00:36:01Z</dcterms:created>
  <dcterms:modified xsi:type="dcterms:W3CDTF">2026-04-24T04:06:43Z</dcterms:modified>
</cp:coreProperties>
</file>