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19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49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39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61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42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79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31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94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33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12877-FB30-4AD0-9F21-969D1B10F16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240B1-CCF5-4EF4-92E1-1CDFD73855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04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2717D0A-0ADA-14D1-649F-4F89CD0205C9}"/>
              </a:ext>
            </a:extLst>
          </p:cNvPr>
          <p:cNvCxnSpPr>
            <a:cxnSpLocks/>
          </p:cNvCxnSpPr>
          <p:nvPr/>
        </p:nvCxnSpPr>
        <p:spPr>
          <a:xfrm>
            <a:off x="711976" y="1480907"/>
            <a:ext cx="760138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CD357D-C32C-58CB-F20D-CA6577E9B9E3}"/>
              </a:ext>
            </a:extLst>
          </p:cNvPr>
          <p:cNvSpPr txBox="1"/>
          <p:nvPr/>
        </p:nvSpPr>
        <p:spPr>
          <a:xfrm>
            <a:off x="800972" y="1900956"/>
            <a:ext cx="754205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ja-JP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NCT</a:t>
            </a:r>
            <a:r>
              <a:rPr lang="ja-JP" altLang="ja-JP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グループ</a:t>
            </a:r>
            <a:r>
              <a:rPr lang="en-US" altLang="ja-JP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4</a:t>
            </a:r>
            <a:r>
              <a:rPr lang="ja-JP" altLang="ja-JP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社が大手町に集結！</a:t>
            </a:r>
            <a:endParaRPr lang="ja-JP" altLang="ja-JP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buNone/>
            </a:pPr>
            <a:r>
              <a:rPr lang="en-US" altLang="ja-JP" sz="2400" b="1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NCT</a:t>
            </a:r>
            <a:r>
              <a:rPr lang="ja-JP" altLang="ja-JP" sz="2400" b="1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マテリアル、本社を大手町に移転</a:t>
            </a:r>
            <a:endParaRPr lang="ja-JP" altLang="ja-JP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buNone/>
            </a:pPr>
            <a:r>
              <a:rPr lang="ja-JP" altLang="ja-JP" sz="2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グループ連携を強化し、組織の成長を促す新オフィスを開設</a:t>
            </a:r>
            <a:endParaRPr lang="ja-JP" altLang="ja-JP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EE0CD4-D170-39D8-81B3-58B2F5F2AAF9}"/>
              </a:ext>
            </a:extLst>
          </p:cNvPr>
          <p:cNvSpPr txBox="1"/>
          <p:nvPr/>
        </p:nvSpPr>
        <p:spPr>
          <a:xfrm>
            <a:off x="800973" y="3993686"/>
            <a:ext cx="75717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  <a:tabLst>
                <a:tab pos="2790825" algn="l"/>
              </a:tabLst>
            </a:pPr>
            <a:r>
              <a:rPr lang="en-US" altLang="ja-JP" sz="1400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NCT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マテリアル株式会社（東京都千代田区、代表取締役社長執行役員：長谷章）は、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本社を大手町ファーストスクエア　ウエストタワー</a:t>
            </a:r>
            <a:r>
              <a:rPr lang="en-US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22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階へ移転し、</a:t>
            </a:r>
            <a:r>
              <a:rPr lang="en-US" altLang="ja-JP" sz="1400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20</a:t>
            </a:r>
            <a:r>
              <a:rPr lang="en-US" altLang="ja-JP" sz="1400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Apple Color Emoji"/>
              </a:rPr>
              <a:t>26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年</a:t>
            </a:r>
            <a:r>
              <a:rPr lang="en-US" altLang="ja-JP" sz="1400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Apple Color Emoji"/>
              </a:rPr>
              <a:t>6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月</a:t>
            </a:r>
            <a:r>
              <a:rPr lang="en-US" altLang="ja-JP" sz="1400" dirty="0">
                <a:effectLst/>
                <a:latin typeface="Meiryo UI" panose="020B0604030504040204" pitchFamily="50" charset="-128"/>
                <a:ea typeface="ＭＳ Ｐゴシック" panose="020B0600070205080204" pitchFamily="50" charset="-128"/>
                <a:cs typeface="Apple Color Emoji"/>
              </a:rPr>
              <a:t>29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日より</a:t>
            </a:r>
            <a:r>
              <a:rPr lang="ja-JP" altLang="ja-JP" sz="1400" dirty="0">
                <a:effectLst/>
                <a:latin typeface="ＭＳ Ｐゴシック" panose="020B060007020508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営業を開始します。</a:t>
            </a:r>
            <a:endParaRPr lang="ja-JP" altLang="ja-JP" sz="16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A229363A-D6FF-AC6B-8000-4672638DD229}"/>
              </a:ext>
            </a:extLst>
          </p:cNvPr>
          <p:cNvCxnSpPr>
            <a:cxnSpLocks/>
          </p:cNvCxnSpPr>
          <p:nvPr/>
        </p:nvCxnSpPr>
        <p:spPr>
          <a:xfrm>
            <a:off x="771307" y="3429000"/>
            <a:ext cx="760138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662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76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　めぐみ</dc:creator>
  <cp:lastModifiedBy>田中　めぐみ</cp:lastModifiedBy>
  <cp:revision>1</cp:revision>
  <dcterms:created xsi:type="dcterms:W3CDTF">2026-06-01T22:27:56Z</dcterms:created>
  <dcterms:modified xsi:type="dcterms:W3CDTF">2026-06-01T22:30:36Z</dcterms:modified>
</cp:coreProperties>
</file>